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52" autoAdjust="0"/>
  </p:normalViewPr>
  <p:slideViewPr>
    <p:cSldViewPr>
      <p:cViewPr varScale="1">
        <p:scale>
          <a:sx n="102" d="100"/>
          <a:sy n="102" d="100"/>
        </p:scale>
        <p:origin x="-240" y="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0DE5-2227-458E-AFAA-25966E385144}" type="datetimeFigureOut">
              <a:rPr lang="en-US" smtClean="0"/>
              <a:t>12/30/2009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66E0-35A9-4564-8E84-DF821E3ED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0DE5-2227-458E-AFAA-25966E385144}" type="datetimeFigureOut">
              <a:rPr lang="en-US" smtClean="0"/>
              <a:t>12/30/2009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66E0-35A9-4564-8E84-DF821E3ED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0DE5-2227-458E-AFAA-25966E385144}" type="datetimeFigureOut">
              <a:rPr lang="en-US" smtClean="0"/>
              <a:t>12/30/2009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66E0-35A9-4564-8E84-DF821E3ED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0DE5-2227-458E-AFAA-25966E385144}" type="datetimeFigureOut">
              <a:rPr lang="en-US" smtClean="0"/>
              <a:t>12/30/2009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66E0-35A9-4564-8E84-DF821E3ED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0DE5-2227-458E-AFAA-25966E385144}" type="datetimeFigureOut">
              <a:rPr lang="en-US" smtClean="0"/>
              <a:t>12/30/2009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66E0-35A9-4564-8E84-DF821E3ED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0DE5-2227-458E-AFAA-25966E385144}" type="datetimeFigureOut">
              <a:rPr lang="en-US" smtClean="0"/>
              <a:t>12/30/2009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66E0-35A9-4564-8E84-DF821E3ED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0DE5-2227-458E-AFAA-25966E385144}" type="datetimeFigureOut">
              <a:rPr lang="en-US" smtClean="0"/>
              <a:t>12/30/2009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66E0-35A9-4564-8E84-DF821E3ED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0DE5-2227-458E-AFAA-25966E385144}" type="datetimeFigureOut">
              <a:rPr lang="en-US" smtClean="0"/>
              <a:t>12/30/2009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66E0-35A9-4564-8E84-DF821E3ED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0DE5-2227-458E-AFAA-25966E385144}" type="datetimeFigureOut">
              <a:rPr lang="en-US" smtClean="0"/>
              <a:t>12/30/2009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66E0-35A9-4564-8E84-DF821E3ED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0DE5-2227-458E-AFAA-25966E385144}" type="datetimeFigureOut">
              <a:rPr lang="en-US" smtClean="0"/>
              <a:t>12/30/2009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66E0-35A9-4564-8E84-DF821E3ED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0DE5-2227-458E-AFAA-25966E385144}" type="datetimeFigureOut">
              <a:rPr lang="en-US" smtClean="0"/>
              <a:t>12/30/2009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A66E0-35A9-4564-8E84-DF821E3ED2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A0DE5-2227-458E-AFAA-25966E385144}" type="datetimeFigureOut">
              <a:rPr lang="en-US" smtClean="0"/>
              <a:t>12/30/2009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A66E0-35A9-4564-8E84-DF821E3ED2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12192000" cy="9525000"/>
          </a:xfrm>
          <a:prstGeom prst="rect">
            <a:avLst/>
          </a:prstGeom>
          <a:solidFill>
            <a:srgbClr val="FF0000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194944</dc:creator>
  <cp:lastModifiedBy>194944</cp:lastModifiedBy>
  <cp:revision>1</cp:revision>
  <dcterms:created xsi:type="dcterms:W3CDTF">2009-12-30T12:50:31Z</dcterms:created>
  <dcterms:modified xsi:type="dcterms:W3CDTF">2009-12-30T12:55:50Z</dcterms:modified>
</cp:coreProperties>
</file>